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Nanum Myeongjo Regular" panose="020B0600000101010101" charset="-127"/>
      <p:regular r:id="rId15"/>
    </p:embeddedFont>
    <p:embeddedFont>
      <p:font typeface="Source Han Sans KR Normal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나눔바른고딕" panose="020B0603020101020101" pitchFamily="50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076" y="1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t="6972" b="6972"/>
          <a:stretch>
            <a:fillRect/>
          </a:stretch>
        </p:blipFill>
        <p:spPr>
          <a:xfrm>
            <a:off x="2717124" y="-171257"/>
            <a:ext cx="18288000" cy="106295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15393" y="2204475"/>
            <a:ext cx="13657214" cy="320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Nanum Myeongjo Regular"/>
              </a:rPr>
              <a:t>STARBUCKS REDESIGNING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18292" y="5778550"/>
            <a:ext cx="11251416" cy="57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 dirty="0">
                <a:solidFill>
                  <a:srgbClr val="FFFFFF"/>
                </a:solidFill>
                <a:latin typeface="Source Han Sans KR Normal"/>
              </a:rPr>
              <a:t>Jeong Seongwoo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2501" y="1877060"/>
            <a:ext cx="6885980" cy="45202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51715" y="4303138"/>
            <a:ext cx="2516390" cy="55206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 Normal"/>
              </a:rPr>
              <a:t>2) Footer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설명</a:t>
            </a:r>
            <a:endParaRPr lang="en-US" sz="5600" dirty="0">
              <a:solidFill>
                <a:srgbClr val="727959"/>
              </a:solidFill>
              <a:latin typeface="Nanum Myeongjo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727959"/>
                </a:solidFill>
                <a:ea typeface="Nanum Myeongjo Regular"/>
              </a:rPr>
              <a:t>서브 페이지 개별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display: flex;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이용하여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      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좌우로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나열함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5991156"/>
            <a:ext cx="5562398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모바일 버전에서는 flex-direction: column; 속성을 사용, 세로로 나열하고, 각 항목의 첫번째 제목을 클릭하면 아래로 늘어나게 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7620" y="5128097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데스크탑 버전에서 폭이 좁아지면 flex-wrap: wrap; 속성을 통해 이중으로 나열되게 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83457" y="3028734"/>
            <a:ext cx="3410811" cy="70621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9801" y="1246228"/>
            <a:ext cx="8049470" cy="61138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 Normal"/>
              </a:rPr>
              <a:t>2) Footer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설명</a:t>
            </a:r>
            <a:endParaRPr lang="en-US" sz="5600" dirty="0">
              <a:solidFill>
                <a:srgbClr val="727959"/>
              </a:solidFill>
              <a:latin typeface="Nanum Myeongjo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727959"/>
                </a:solidFill>
                <a:ea typeface="Nanum Myeongjo Regular"/>
              </a:rPr>
              <a:t>서브 페이지 개별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display: flex;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이용하여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      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좌우로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나열함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5991156"/>
            <a:ext cx="5562398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모바일 버전에서는 flex-direction: column; 속성을 사용, 세로로 나열하고, 각 항목의 첫번째 제목을 클릭하면 아래로 늘어나게 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7620" y="5128097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데스크탑 버전에서 폭이 좁아지면 flex-wrap: wrap; 속성을 통해 이중으로 나열되게 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1397" y="284057"/>
            <a:ext cx="6765609" cy="51149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91496" y="4647943"/>
            <a:ext cx="6765609" cy="51336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22073"/>
          <a:stretch>
            <a:fillRect/>
          </a:stretch>
        </p:blipFill>
        <p:spPr>
          <a:xfrm>
            <a:off x="8080917" y="2652773"/>
            <a:ext cx="1612302" cy="68067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 Normal"/>
              </a:rPr>
              <a:t>2) Footer Menu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설명</a:t>
            </a:r>
            <a:endParaRPr lang="en-US" sz="5600" dirty="0">
              <a:solidFill>
                <a:srgbClr val="727959"/>
              </a:solidFill>
              <a:latin typeface="Nanum Myeongjo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727959"/>
                </a:solidFill>
                <a:ea typeface="Nanum Myeongjo Regular"/>
              </a:rPr>
              <a:t>서브 페이지 개별 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7620" y="4265038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display: flex;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이용하여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      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좌우로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나열함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7620" y="5991156"/>
            <a:ext cx="5562398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모바일 버전에서는 flex-direction: column; 속성을 사용, 세로로 나열하고, 각 항목의 첫번째 제목을 클릭하면 아래로 늘어나게 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620" y="5128097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데스크탑 버전에서 폭이 좁아지면 flex-wrap: wrap; 속성을 통해 이중으로 나열되게 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5226" y="4453890"/>
            <a:ext cx="12157547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727959"/>
                </a:solidFill>
                <a:latin typeface="Nanum Myeongjo Regular"/>
              </a:rPr>
              <a:t>Q &amp; 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65226" y="5939420"/>
            <a:ext cx="12157547" cy="66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727959"/>
                </a:solidFill>
                <a:ea typeface="Nanum Myeongjo Regular"/>
              </a:rPr>
              <a:t>자유롭게 질문해주시기 바랍니다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3136969" cy="97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727959"/>
                </a:solidFill>
                <a:latin typeface="Nanum Myeongjo Regular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1393" y="6119648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15364" y="3165915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5364" y="6119648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6539" y="3309742"/>
            <a:ext cx="601006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Nanum Myeongjo Regular"/>
              </a:rPr>
              <a:t>FONTS, COLORS,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6539" y="6582563"/>
            <a:ext cx="60100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727959"/>
                </a:solidFill>
                <a:latin typeface="Nanum Myeongjo Regular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2568" y="3628830"/>
            <a:ext cx="60100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ea typeface="Nanum Myeongjo Regular"/>
              </a:rPr>
              <a:t>프로젝트</a:t>
            </a:r>
            <a:r>
              <a:rPr lang="en-US" sz="3600" dirty="0">
                <a:solidFill>
                  <a:srgbClr val="727959"/>
                </a:solidFill>
                <a:ea typeface="Nanum Myeongjo Regular"/>
              </a:rPr>
              <a:t> </a:t>
            </a:r>
            <a:r>
              <a:rPr lang="en-US" sz="3600" dirty="0" err="1">
                <a:solidFill>
                  <a:srgbClr val="727959"/>
                </a:solidFill>
                <a:ea typeface="Nanum Myeongjo Regular"/>
              </a:rPr>
              <a:t>선정</a:t>
            </a:r>
            <a:r>
              <a:rPr lang="en-US" sz="3600" dirty="0">
                <a:solidFill>
                  <a:srgbClr val="727959"/>
                </a:solidFill>
                <a:ea typeface="Nanum Myeongjo Regular"/>
              </a:rPr>
              <a:t> </a:t>
            </a:r>
            <a:r>
              <a:rPr lang="en-US" sz="3600" dirty="0" err="1">
                <a:solidFill>
                  <a:srgbClr val="727959"/>
                </a:solidFill>
                <a:ea typeface="Nanum Myeongjo Regular"/>
              </a:rPr>
              <a:t>의도</a:t>
            </a:r>
            <a:endParaRPr lang="en-US" sz="3600" dirty="0">
              <a:solidFill>
                <a:srgbClr val="727959"/>
              </a:solidFill>
              <a:ea typeface="Nanum Myeongjo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62568" y="6582563"/>
            <a:ext cx="60100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727959"/>
                </a:solidFill>
                <a:ea typeface="Nanum Myeongjo Regular"/>
              </a:rPr>
              <a:t>구현 기능 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1393" y="7647482"/>
            <a:ext cx="687124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Normal"/>
              </a:rPr>
              <a:t>메인 페이지</a:t>
            </a: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Normal"/>
              </a:rPr>
              <a:t>서브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1125" y="114299"/>
            <a:ext cx="9293912" cy="10172701"/>
            <a:chOff x="0" y="0"/>
            <a:chExt cx="12391883" cy="13779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68783"/>
            <a:stretch>
              <a:fillRect/>
            </a:stretch>
          </p:blipFill>
          <p:spPr>
            <a:xfrm>
              <a:off x="0" y="0"/>
              <a:ext cx="612775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b="12252"/>
            <a:stretch>
              <a:fillRect/>
            </a:stretch>
          </p:blipFill>
          <p:spPr>
            <a:xfrm>
              <a:off x="0" y="6921500"/>
              <a:ext cx="612775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5114" r="5234"/>
            <a:stretch>
              <a:fillRect/>
            </a:stretch>
          </p:blipFill>
          <p:spPr>
            <a:xfrm>
              <a:off x="6264132" y="63500"/>
              <a:ext cx="6127751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152400" y="0"/>
            <a:ext cx="9048245" cy="10287000"/>
            <a:chOff x="0" y="0"/>
            <a:chExt cx="3009212" cy="3808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09212" cy="3808448"/>
            </a:xfrm>
            <a:custGeom>
              <a:avLst/>
              <a:gdLst/>
              <a:ahLst/>
              <a:cxnLst/>
              <a:rect l="l" t="t" r="r" b="b"/>
              <a:pathLst>
                <a:path w="3009212" h="3808448">
                  <a:moveTo>
                    <a:pt x="0" y="0"/>
                  </a:moveTo>
                  <a:lnTo>
                    <a:pt x="3009212" y="0"/>
                  </a:lnTo>
                  <a:lnTo>
                    <a:pt x="3009212" y="3808448"/>
                  </a:lnTo>
                  <a:lnTo>
                    <a:pt x="0" y="3808448"/>
                  </a:lnTo>
                  <a:close/>
                </a:path>
              </a:pathLst>
            </a:custGeom>
            <a:solidFill>
              <a:srgbClr val="ABB19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4664"/>
          <a:stretch>
            <a:fillRect/>
          </a:stretch>
        </p:blipFill>
        <p:spPr>
          <a:xfrm>
            <a:off x="13701530" y="3848100"/>
            <a:ext cx="4593507" cy="20563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7720" r="7720"/>
          <a:stretch>
            <a:fillRect/>
          </a:stretch>
        </p:blipFill>
        <p:spPr>
          <a:xfrm>
            <a:off x="13702399" y="5904491"/>
            <a:ext cx="4592638" cy="22870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699224" y="8267700"/>
            <a:ext cx="4572000" cy="7725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904875"/>
            <a:ext cx="7408818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0" lvl="1" indent="-604520" algn="just">
              <a:lnSpc>
                <a:spcPts val="7839"/>
              </a:lnSpc>
              <a:buFont typeface="Arial"/>
              <a:buChar char="•"/>
            </a:pPr>
            <a:r>
              <a:rPr lang="en-US" sz="5600" spc="-184" dirty="0">
                <a:solidFill>
                  <a:srgbClr val="FFFFFF"/>
                </a:solidFill>
                <a:latin typeface="Nanum Myeongjo Regular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Nanum Myeongjo Regular"/>
              </a:rPr>
              <a:t>프로젝트</a:t>
            </a:r>
            <a:r>
              <a:rPr lang="en-US" sz="5600" spc="-184" dirty="0">
                <a:solidFill>
                  <a:srgbClr val="FFFFFF"/>
                </a:solidFill>
                <a:latin typeface="Nanum Myeongjo Regular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Nanum Myeongjo Regular"/>
              </a:rPr>
              <a:t>선정</a:t>
            </a:r>
            <a:r>
              <a:rPr lang="en-US" sz="5600" spc="-184" dirty="0">
                <a:solidFill>
                  <a:srgbClr val="FFFFFF"/>
                </a:solidFill>
                <a:latin typeface="Nanum Myeongjo Regular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Nanum Myeongjo Regular"/>
              </a:rPr>
              <a:t>이유</a:t>
            </a:r>
            <a:endParaRPr lang="en-US" sz="5600" spc="-184" dirty="0">
              <a:solidFill>
                <a:srgbClr val="FFFFFF"/>
              </a:solidFill>
              <a:latin typeface="Nanum Myeongjo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7138" y="6818815"/>
            <a:ext cx="8411927" cy="243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099" lvl="1" indent="-214049">
              <a:lnSpc>
                <a:spcPts val="3945"/>
              </a:lnSpc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스타벅스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특유의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베이지와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짙은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초록색의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색감이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눈이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편안한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디자인임</a:t>
            </a:r>
            <a:endParaRPr lang="en-US" sz="1982" spc="-158" dirty="0">
              <a:solidFill>
                <a:srgbClr val="FFFFFF"/>
              </a:solidFill>
              <a:ea typeface="Nanum Gothic Regular"/>
            </a:endParaRPr>
          </a:p>
          <a:p>
            <a:pPr marL="428099" lvl="1" indent="-214049">
              <a:lnSpc>
                <a:spcPts val="3945"/>
              </a:lnSpc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상업적으로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이용되는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사이트를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최대한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비슷하게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모방하여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만듦으로써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추후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다른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프로젝트에서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실제적인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페이지의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연출을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연습할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있음</a:t>
            </a:r>
            <a:endParaRPr lang="en-US" sz="1982" spc="-158" dirty="0">
              <a:solidFill>
                <a:srgbClr val="FFFFFF"/>
              </a:solidFill>
              <a:ea typeface="Nanum Gothic Regular"/>
            </a:endParaRPr>
          </a:p>
          <a:p>
            <a:pPr marL="428099" lvl="1" indent="-214049" algn="l">
              <a:lnSpc>
                <a:spcPts val="3945"/>
              </a:lnSpc>
              <a:buFont typeface="Arial"/>
              <a:buChar char="•"/>
            </a:pP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각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서브페이지별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형식이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비슷하여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한번에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여러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서브페이지를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동일한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파일을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통해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구현할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있을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것이라</a:t>
            </a:r>
            <a:r>
              <a:rPr lang="en-US" sz="1982" spc="-158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ea typeface="Nanum Gothic Regular"/>
              </a:rPr>
              <a:t>예상</a:t>
            </a:r>
            <a:endParaRPr lang="en-US" sz="1982" spc="-158" dirty="0">
              <a:solidFill>
                <a:srgbClr val="FFFFFF"/>
              </a:solidFill>
              <a:ea typeface="Nanum Gothi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11808484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Nanum Myeongjo Regular"/>
              </a:rPr>
              <a:t>2. FONTS, COLORS, LANGUAGES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Nanum Myeongjo Regular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2568" y="3628830"/>
            <a:ext cx="311128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Nanum Myeongjo Regular"/>
              </a:rPr>
              <a:t>FONTS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37735"/>
            <a:ext cx="68712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6F5EF"/>
                </a:solidFill>
                <a:ea typeface="Source Han Sans KR Normal"/>
              </a:rPr>
              <a:t>나눔</a:t>
            </a:r>
            <a:r>
              <a:rPr lang="en-US" sz="2400" dirty="0">
                <a:solidFill>
                  <a:srgbClr val="F6F5EF"/>
                </a:solidFill>
                <a:ea typeface="Source Han Sans KR Normal"/>
              </a:rPr>
              <a:t> </a:t>
            </a:r>
            <a:r>
              <a:rPr lang="en-US" sz="2400" dirty="0" err="1">
                <a:solidFill>
                  <a:srgbClr val="F6F5EF"/>
                </a:solidFill>
                <a:ea typeface="Source Han Sans KR Normal"/>
              </a:rPr>
              <a:t>바른</a:t>
            </a:r>
            <a:r>
              <a:rPr lang="en-US" sz="2400" dirty="0">
                <a:solidFill>
                  <a:srgbClr val="F6F5EF"/>
                </a:solidFill>
                <a:ea typeface="Source Han Sans KR Normal"/>
              </a:rPr>
              <a:t> </a:t>
            </a:r>
            <a:r>
              <a:rPr lang="en-US" sz="2400" dirty="0" err="1">
                <a:solidFill>
                  <a:srgbClr val="F6F5EF"/>
                </a:solidFill>
                <a:ea typeface="Source Han Sans KR Normal"/>
              </a:rPr>
              <a:t>고딕</a:t>
            </a:r>
            <a:endParaRPr lang="en-US" sz="2400" dirty="0">
              <a:solidFill>
                <a:srgbClr val="F6F5EF"/>
              </a:solidFill>
              <a:ea typeface="Source Han Sans KR Norm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08766" y="3165915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>
                    <a:alpha val="29804"/>
                  </a:srgbClr>
                </a:solidFill>
                <a:latin typeface="Nanum Myeongjo Regular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9941" y="3628830"/>
            <a:ext cx="311128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Nanum Myeongjo Regular"/>
              </a:rPr>
              <a:t>COLORS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739955" y="5290013"/>
            <a:ext cx="3355515" cy="2936076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663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37184" y="5290013"/>
            <a:ext cx="3355515" cy="2936076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C2A2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5900" y="5290013"/>
            <a:ext cx="3355515" cy="2936076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62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57050" y="5290013"/>
            <a:ext cx="3355515" cy="2936076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6F5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66972" y="5290013"/>
            <a:ext cx="3355515" cy="293607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E393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971175" y="7626784"/>
            <a:ext cx="2709186" cy="55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>
                <a:solidFill>
                  <a:srgbClr val="F4F4F2"/>
                </a:solidFill>
                <a:latin typeface="Source Han Sans KR Normal"/>
              </a:rPr>
              <a:t>#006633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14006" y="5270679"/>
            <a:ext cx="2709186" cy="55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>
                <a:solidFill>
                  <a:srgbClr val="F6F5EF"/>
                </a:solidFill>
                <a:latin typeface="Source Han Sans KR Normal"/>
              </a:rPr>
              <a:t>#2C2A29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70445" y="7626784"/>
            <a:ext cx="2709186" cy="55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>
                <a:solidFill>
                  <a:srgbClr val="F4F4F2"/>
                </a:solidFill>
                <a:latin typeface="Source Han Sans KR Normal"/>
              </a:rPr>
              <a:t>#046241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6862" y="5270679"/>
            <a:ext cx="2709186" cy="55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>
                <a:solidFill>
                  <a:srgbClr val="046241"/>
                </a:solidFill>
                <a:latin typeface="Source Han Sans KR Normal"/>
              </a:rPr>
              <a:t>#F6F5EF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82081" y="7626784"/>
            <a:ext cx="2709186" cy="55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Source Han Sans KR Normal"/>
              </a:rPr>
              <a:t>#1E3932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31C88-B27D-6F10-209E-A42BDD9615C1}"/>
              </a:ext>
            </a:extLst>
          </p:cNvPr>
          <p:cNvSpPr txBox="1"/>
          <p:nvPr/>
        </p:nvSpPr>
        <p:spPr>
          <a:xfrm>
            <a:off x="1066896" y="5327845"/>
            <a:ext cx="7010008" cy="236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ㄴ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ㄷ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ㄹ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ㅁ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ㅂ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ㅅ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ㅈ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ㅊ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ㅋ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ㅌ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ㅍ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ㅏ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ㅑ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ㅓ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ㅕ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ㅗ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ㅛ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ㅜ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ㅠ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ㅡ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ㅣ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ㅐ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ㅔ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</a:t>
            </a:r>
            <a:r>
              <a:rPr lang="en-US" altLang="ko-KR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I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 2 3 4 5 6 7 8 9 0</a:t>
            </a:r>
            <a:endParaRPr lang="ko-KR" altLang="en-US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9717" y="4948137"/>
            <a:ext cx="6420381" cy="25009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18490" y="4948137"/>
            <a:ext cx="4605282" cy="25009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61922" y="5143500"/>
            <a:ext cx="2184753" cy="21847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81192"/>
            <a:ext cx="11802636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2. FONTS, COLORS,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1936" y="3209901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3110" y="3672816"/>
            <a:ext cx="60100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727959"/>
                </a:solidFill>
                <a:latin typeface="Nanum Myeongjo Regular"/>
              </a:rPr>
              <a:t>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9775" y="7791648"/>
            <a:ext cx="95425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727959"/>
                </a:solidFill>
                <a:latin typeface="Source Han Sans KR Normal"/>
              </a:rPr>
              <a:t>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92779" y="7791648"/>
            <a:ext cx="95425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727959"/>
                </a:solidFill>
                <a:latin typeface="Source Han Sans KR Normal"/>
              </a:rPr>
              <a:t>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7428" y="7791648"/>
            <a:ext cx="169262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727959"/>
                </a:solidFill>
                <a:latin typeface="Source Han Sans KR Normal"/>
              </a:rPr>
              <a:t>Javascript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9025" y="7791648"/>
            <a:ext cx="1255775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Source Han Sans KR Normal"/>
              </a:rPr>
              <a:t>jQuery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88268" y="7791648"/>
            <a:ext cx="173206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727959"/>
                </a:solidFill>
                <a:latin typeface="Source Han Sans KR Normal"/>
              </a:rPr>
              <a:t>Typescript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11275" y="1053829"/>
            <a:ext cx="8948025" cy="47885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09232" y="4234129"/>
            <a:ext cx="3801424" cy="45442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41191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Source Han Sans KR Normal"/>
              </a:rPr>
              <a:t>1) Global Navigation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설명</a:t>
            </a:r>
            <a:endParaRPr lang="en-US" sz="5600" dirty="0">
              <a:solidFill>
                <a:srgbClr val="727959"/>
              </a:solidFill>
              <a:latin typeface="Nanum Myeongjo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727959"/>
                </a:solidFill>
                <a:ea typeface="Nanum Myeongjo Regular"/>
              </a:rPr>
              <a:t>모든 페이지 공통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7620" y="4079300"/>
            <a:ext cx="4584257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메뉴의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모든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항목을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HTML파일이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아닌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외부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JS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파일에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객체로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저장한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뒤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출력</a:t>
            </a:r>
            <a:endParaRPr lang="en-US" sz="2100" dirty="0">
              <a:solidFill>
                <a:srgbClr val="FFFFFF"/>
              </a:solidFill>
              <a:ea typeface="Source Han Sans KR Norm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5273735"/>
            <a:ext cx="4584257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position: fixed;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활용하여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스크롤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시에도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화면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상단에서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노출되도록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설정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7620" y="6468170"/>
            <a:ext cx="4956578" cy="220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버전의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경우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,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상단의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메뉴를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   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페이지로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이동함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.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모바일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   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버전의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경우엔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메뉴의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'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한번에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보기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’  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버튼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클릭시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페이지로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이동하도록</a:t>
            </a:r>
            <a:r>
              <a:rPr lang="en-US" sz="2100" dirty="0">
                <a:solidFill>
                  <a:srgbClr val="FFFFFF"/>
                </a:solidFill>
                <a:ea typeface="Source Han Sans KR Normal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ea typeface="Source Han Sans KR Normal"/>
              </a:rPr>
              <a:t>설정</a:t>
            </a:r>
            <a:endParaRPr lang="en-US" sz="2100" dirty="0">
              <a:solidFill>
                <a:srgbClr val="FFFFFF"/>
              </a:solidFill>
              <a:ea typeface="Source Han Sans KR Normal"/>
            </a:endParaR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21497" y="1028700"/>
            <a:ext cx="8937803" cy="5000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04649" y="4647943"/>
            <a:ext cx="3911380" cy="49560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Source Han Sans KR Normal"/>
              </a:rPr>
              <a:t>2) Footer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설명</a:t>
            </a:r>
            <a:endParaRPr lang="en-US" sz="5600" dirty="0">
              <a:solidFill>
                <a:srgbClr val="727959"/>
              </a:solidFill>
              <a:latin typeface="Nanum Myeongjo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727959"/>
                </a:solidFill>
                <a:ea typeface="Nanum Myeongjo Regular"/>
              </a:rPr>
              <a:t>모든 페이지 공통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display: flex;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이용하여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좌우로</a:t>
            </a:r>
            <a:r>
              <a:rPr lang="en-US" sz="2100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Source Han Sans KR Normal"/>
              </a:rPr>
              <a:t>나열함</a:t>
            </a:r>
            <a:endParaRPr lang="en-US" sz="2100" dirty="0">
              <a:solidFill>
                <a:srgbClr val="FFFFFF"/>
              </a:solidFill>
              <a:latin typeface="Source Han Sans KR Norm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5991156"/>
            <a:ext cx="5562398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모바일 버전에서는 flex-direction: column; 속성을 사용, 세로로 나열하고, 각 항목의 첫번째 제목을 클릭하면 아래로 늘어나게 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7620" y="5128097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데스크탑 버전에서 폭이 좁아지면 flex-wrap: wrap; 속성을 통해 이중으로 나열되게 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63962" y="847800"/>
            <a:ext cx="5717391" cy="34553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71585" y="3649732"/>
            <a:ext cx="5651295" cy="35720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63962" y="6407086"/>
            <a:ext cx="5717391" cy="36108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04875"/>
            <a:ext cx="11802636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설명</a:t>
            </a:r>
            <a:endParaRPr lang="en-US" sz="5600" dirty="0">
              <a:solidFill>
                <a:srgbClr val="727959"/>
              </a:solidFill>
              <a:latin typeface="Nanum Myeongjo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727959"/>
                </a:solidFill>
                <a:ea typeface="Nanum Myeongjo Regular"/>
              </a:rPr>
              <a:t>메인 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265038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727959"/>
                </a:solidFill>
                <a:latin typeface="Source Han Sans KR Normal"/>
              </a:rPr>
              <a:t>display: flex; 속성을 이용하여 데스크탑      버전에서는 좌우로 나열함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10806625" y="1877060"/>
            <a:ext cx="3452765" cy="60435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4830"/>
          <a:stretch>
            <a:fillRect/>
          </a:stretch>
        </p:blipFill>
        <p:spPr>
          <a:xfrm>
            <a:off x="7172885" y="447657"/>
            <a:ext cx="3452765" cy="57519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8139" r="8139" b="18303"/>
          <a:stretch>
            <a:fillRect/>
          </a:stretch>
        </p:blipFill>
        <p:spPr>
          <a:xfrm>
            <a:off x="14587760" y="2926140"/>
            <a:ext cx="3452765" cy="60435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5009" r="5009"/>
          <a:stretch>
            <a:fillRect/>
          </a:stretch>
        </p:blipFill>
        <p:spPr>
          <a:xfrm>
            <a:off x="13854538" y="6878585"/>
            <a:ext cx="1466444" cy="31758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b="28647"/>
          <a:stretch>
            <a:fillRect/>
          </a:stretch>
        </p:blipFill>
        <p:spPr>
          <a:xfrm>
            <a:off x="6433498" y="5307335"/>
            <a:ext cx="1466444" cy="47470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b="50009"/>
          <a:stretch>
            <a:fillRect/>
          </a:stretch>
        </p:blipFill>
        <p:spPr>
          <a:xfrm>
            <a:off x="10017858" y="6199656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Nanum Myeongjo Regular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Nanum Myeongjo Regular"/>
              </a:rPr>
              <a:t>설명</a:t>
            </a:r>
            <a:endParaRPr lang="en-US" sz="5600" dirty="0">
              <a:solidFill>
                <a:srgbClr val="727959"/>
              </a:solidFill>
              <a:latin typeface="Nanum Myeongjo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Nanum Myeongjo Regular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727959"/>
                </a:solidFill>
                <a:ea typeface="Nanum Myeongjo Regular"/>
              </a:rPr>
              <a:t>서브 페이지 공통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265038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727959"/>
                </a:solidFill>
                <a:latin typeface="Source Han Sans KR Normal"/>
              </a:rPr>
              <a:t>display: flex; 속성을 이용하여 데스크탑      버전에서는 좌우로 나열함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540</Words>
  <Application>Microsoft Office PowerPoint</Application>
  <PresentationFormat>사용자 지정</PresentationFormat>
  <Paragraphs>87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Nanum Myeongjo Regular</vt:lpstr>
      <vt:lpstr>Arial</vt:lpstr>
      <vt:lpstr>Source Han Sans KR Normal</vt:lpstr>
      <vt:lpstr>나눔바른고딕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황록색 및 흰색 배경의 밝고 단순한 프레젠테이션</dc:title>
  <cp:lastModifiedBy>Jeong Seongwoo</cp:lastModifiedBy>
  <cp:revision>4</cp:revision>
  <dcterms:created xsi:type="dcterms:W3CDTF">2006-08-16T00:00:00Z</dcterms:created>
  <dcterms:modified xsi:type="dcterms:W3CDTF">2023-03-29T13:49:28Z</dcterms:modified>
  <dc:identifier>DAFekAUChjg</dc:identifier>
</cp:coreProperties>
</file>